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3" r:id="rId5"/>
    <p:sldId id="262" r:id="rId6"/>
    <p:sldId id="261" r:id="rId7"/>
    <p:sldId id="269" r:id="rId8"/>
    <p:sldId id="272" r:id="rId9"/>
    <p:sldId id="274" r:id="rId10"/>
    <p:sldId id="271" r:id="rId11"/>
    <p:sldId id="259" r:id="rId1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>
      <p:cViewPr varScale="1">
        <p:scale>
          <a:sx n="76" d="100"/>
          <a:sy n="76" d="100"/>
        </p:scale>
        <p:origin x="10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D3098-2337-4FA2-BB3D-AA062C4C820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064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7B174-ECF8-49F2-B7F3-DD34DFE9391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2565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B9F57-2FAF-4057-A610-FD43293288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9005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F52FD-1CFF-4141-85D1-3EA2B6380E6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495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26E02-3428-4A65-B662-6BF154DFFEC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604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6D59B-8849-4A9E-B89A-2938D17A15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693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8E820-AA09-4A39-81F6-C2C7B2251D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3086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8A48C-50AF-4836-B4B0-B4CF14BADE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106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B68AE-6D7B-4C12-B392-8A78E7ECF87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4478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B2D92-9EF9-45A3-AA5B-1F959042C0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5294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B3493-8AD1-46C9-BC91-890E2B9BFF4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006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4FBCDDA-100E-4446-9E67-6FD91B13D86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Boardc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0"/>
            <a:ext cx="1196975" cy="15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740464"/>
            <a:ext cx="31606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Cotswold</a:t>
            </a:r>
          </a:p>
          <a:p>
            <a:pPr algn="ctr"/>
            <a:r>
              <a:rPr lang="en-GB" sz="4400" dirty="0" smtClean="0"/>
              <a:t> Gateways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40464"/>
            <a:ext cx="3511302" cy="5004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Boardc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0"/>
            <a:ext cx="1196975" cy="15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98072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What</a:t>
            </a:r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539552" y="1916832"/>
            <a:ext cx="8604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26 walking routes = 130 miles.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7 (Gateway) + 3 (cross Cotswolds) cycle routes = 180 miles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73 waymarking posts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884 waymarking signs on existing street furniture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29 kissing gates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9 surface improvement sites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£66k</a:t>
            </a:r>
          </a:p>
          <a:p>
            <a:pPr>
              <a:spcAft>
                <a:spcPts val="0"/>
              </a:spcAft>
            </a:pPr>
            <a:endParaRPr lang="en-GB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Practical delivery – volunteer groups Inc. Cycle and Walking groups &amp; Voluntary wardens</a:t>
            </a:r>
            <a:endParaRPr lang="en-GB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9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Boardc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0"/>
            <a:ext cx="1196975" cy="15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1587922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Next Steps</a:t>
            </a:r>
          </a:p>
          <a:p>
            <a:endParaRPr lang="en-GB" dirty="0" smtClean="0"/>
          </a:p>
          <a:p>
            <a:r>
              <a:rPr lang="en-GB" dirty="0" smtClean="0"/>
              <a:t>30th March 2018		Project starts (fingers crossed)</a:t>
            </a:r>
          </a:p>
          <a:p>
            <a:endParaRPr lang="en-GB" dirty="0" smtClean="0"/>
          </a:p>
          <a:p>
            <a:r>
              <a:rPr lang="en-GB" dirty="0" smtClean="0"/>
              <a:t>28th September 2018	Interpretation design complete</a:t>
            </a:r>
          </a:p>
          <a:p>
            <a:endParaRPr lang="en-GB" dirty="0" smtClean="0"/>
          </a:p>
          <a:p>
            <a:r>
              <a:rPr lang="en-GB" dirty="0" smtClean="0"/>
              <a:t>28th June 2019		Route improvements &amp; way marking completed</a:t>
            </a:r>
          </a:p>
          <a:p>
            <a:endParaRPr lang="en-GB" dirty="0" smtClean="0"/>
          </a:p>
          <a:p>
            <a:r>
              <a:rPr lang="en-GB" dirty="0" smtClean="0"/>
              <a:t>30th August 2019		Boards &amp; all Interpretative materials in place (real 			world &amp; on-line)</a:t>
            </a:r>
          </a:p>
          <a:p>
            <a:endParaRPr lang="en-GB" dirty="0" smtClean="0"/>
          </a:p>
          <a:p>
            <a:r>
              <a:rPr lang="en-GB" dirty="0" smtClean="0"/>
              <a:t>5th October 2019		Programme launch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16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Boardc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0"/>
            <a:ext cx="1196975" cy="15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740464"/>
            <a:ext cx="31606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Cotswold</a:t>
            </a:r>
          </a:p>
          <a:p>
            <a:pPr algn="ctr"/>
            <a:r>
              <a:rPr lang="en-GB" sz="4400" dirty="0" smtClean="0"/>
              <a:t> Gateways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40464"/>
            <a:ext cx="3511302" cy="50040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7837" y="3573016"/>
            <a:ext cx="35361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Growth Tourism Call </a:t>
            </a:r>
            <a:r>
              <a:rPr lang="en-GB" sz="2400" b="1" dirty="0" smtClean="0"/>
              <a:t> </a:t>
            </a:r>
            <a:r>
              <a:rPr lang="en-GB" sz="2400" b="1" dirty="0"/>
              <a:t>What it wants</a:t>
            </a:r>
            <a:endParaRPr lang="en-GB" sz="2400" dirty="0"/>
          </a:p>
          <a:p>
            <a:r>
              <a:rPr lang="en-GB" sz="2400" dirty="0"/>
              <a:t> </a:t>
            </a:r>
          </a:p>
          <a:p>
            <a:pPr lvl="0"/>
            <a:r>
              <a:rPr lang="en-GB" sz="2400" dirty="0"/>
              <a:t>Economic development</a:t>
            </a:r>
          </a:p>
          <a:p>
            <a:pPr lvl="0"/>
            <a:r>
              <a:rPr lang="en-GB" sz="2400" dirty="0"/>
              <a:t>Capital – no staff</a:t>
            </a:r>
          </a:p>
          <a:p>
            <a:pPr lvl="0"/>
            <a:r>
              <a:rPr lang="en-GB" sz="2400" dirty="0"/>
              <a:t>Support jobs</a:t>
            </a:r>
          </a:p>
          <a:p>
            <a:pPr lvl="0"/>
            <a:r>
              <a:rPr lang="en-GB" sz="2400" dirty="0"/>
              <a:t>£35k+</a:t>
            </a:r>
          </a:p>
          <a:p>
            <a:r>
              <a:rPr lang="en-GB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992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Boardc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0"/>
            <a:ext cx="1196975" cy="15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2556" y="1098501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Growth Tourism Call - What it </a:t>
            </a:r>
            <a:r>
              <a:rPr lang="en-GB" sz="2000" b="1" dirty="0" smtClean="0"/>
              <a:t>wants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80232" y="2564904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Fit with National Programme and Local </a:t>
            </a:r>
            <a:r>
              <a:rPr lang="en-GB" b="1" dirty="0" smtClean="0"/>
              <a:t>Enterprise </a:t>
            </a:r>
            <a:r>
              <a:rPr lang="en-GB" b="1" dirty="0"/>
              <a:t>Partnership (LEP) Priorities</a:t>
            </a:r>
          </a:p>
          <a:p>
            <a:r>
              <a:rPr lang="en-GB" dirty="0"/>
              <a:t> </a:t>
            </a:r>
          </a:p>
          <a:p>
            <a:pPr lvl="0"/>
            <a:r>
              <a:rPr lang="en-GB" dirty="0"/>
              <a:t>The aim is to support projects that will encourage more tourists to come, to stay longer and to spend more money in rural areas. (Nat)</a:t>
            </a:r>
          </a:p>
          <a:p>
            <a:r>
              <a:rPr lang="en-GB" dirty="0"/>
              <a:t> </a:t>
            </a:r>
          </a:p>
          <a:p>
            <a:pPr lvl="0"/>
            <a:r>
              <a:rPr lang="en-GB" dirty="0"/>
              <a:t>Increase visitor numbers, particularly the off-peak season between October and March, leading to more overnight stays. (OxLEP)</a:t>
            </a:r>
          </a:p>
          <a:p>
            <a:r>
              <a:rPr lang="en-GB" dirty="0"/>
              <a:t> </a:t>
            </a:r>
          </a:p>
          <a:p>
            <a:pPr lvl="0"/>
            <a:r>
              <a:rPr lang="en-GB" dirty="0"/>
              <a:t>Create infrastructure to develop outdoor activities particularly walking and cycling for both the Forest of Dean and Cotswold areas. (GFirst)</a:t>
            </a:r>
          </a:p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4868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Boardc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0"/>
            <a:ext cx="1196975" cy="15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42" y="620688"/>
            <a:ext cx="6952080" cy="572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7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Boardc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0"/>
            <a:ext cx="1196975" cy="15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404664"/>
            <a:ext cx="77768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Proposal</a:t>
            </a:r>
            <a:endParaRPr lang="en-GB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AONB wide - 3 LEP areas, Gloucestershire, Oxfordshire &amp; West of England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Cycle links – gap in the Cotswolds network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Gateways (Boards) with improved walking/cycling routes running out from them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Away from honeypots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Linked to public transport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Wanted by the local communities/businesses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Welcoming &amp; accessible – broaden engagement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line and physical interpretation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Discovered when out there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Map/Interpretation Boards/way marking at Gateways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Hard copy routes in gateway communities – businesses/shops/centres/accommodation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Researched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Downloadable routes PDF/GPX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Routes uploaded to commonly used GPS phone apps – Viewranger, Outdoors &amp; Ordnance Survey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7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Boardc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0"/>
            <a:ext cx="1196975" cy="15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3040" y="1124744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 &amp; Milestones</a:t>
            </a:r>
            <a:endParaRPr lang="en-GB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r>
              <a:rPr lang="en-GB" sz="2000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May 2017 – Expression of Interest Submitted</a:t>
            </a:r>
          </a:p>
          <a:p>
            <a:pPr>
              <a:spcAft>
                <a:spcPts val="0"/>
              </a:spcAft>
            </a:pP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en-GB" sz="2000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June – Expression of Interest Successful </a:t>
            </a:r>
          </a:p>
          <a:p>
            <a:pPr>
              <a:spcAft>
                <a:spcPts val="0"/>
              </a:spcAft>
            </a:pP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July – early November - Contacted selected long list of Parish &amp; Town Councils &amp; worked up detailed proposals with the partners that responded.  </a:t>
            </a:r>
          </a:p>
          <a:p>
            <a:pPr>
              <a:spcAft>
                <a:spcPts val="0"/>
              </a:spcAft>
            </a:pP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November - Quotes based on detailed proposals &amp; Bid written</a:t>
            </a:r>
          </a:p>
          <a:p>
            <a:pPr>
              <a:spcAft>
                <a:spcPts val="0"/>
              </a:spcAft>
            </a:pP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en-GB" sz="2000" baseline="30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November – Bid submitted on the deadline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09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Boardc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0"/>
            <a:ext cx="1196975" cy="15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98072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Where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70544"/>
            <a:ext cx="5498642" cy="648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9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Boardc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0"/>
            <a:ext cx="1196975" cy="15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98072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Where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203848" y="227687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Gateway Map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14" t="16800" r="1803" b="1139"/>
          <a:stretch/>
        </p:blipFill>
        <p:spPr>
          <a:xfrm>
            <a:off x="1475656" y="0"/>
            <a:ext cx="571443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1960" y="4077072"/>
            <a:ext cx="4608512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Charlbury		2 walking routes</a:t>
            </a:r>
          </a:p>
          <a:p>
            <a:r>
              <a:rPr lang="en-GB" sz="1200" dirty="0" smtClean="0"/>
              <a:t>Cirencester 		1 multi use cycling route</a:t>
            </a:r>
          </a:p>
          <a:p>
            <a:r>
              <a:rPr lang="en-GB" sz="1200" dirty="0" smtClean="0"/>
              <a:t>Dursley		2 walking routes</a:t>
            </a:r>
          </a:p>
          <a:p>
            <a:r>
              <a:rPr lang="en-GB" sz="1200" dirty="0" smtClean="0"/>
              <a:t>Hawkesbury Upton	2 walking routes</a:t>
            </a:r>
          </a:p>
          <a:p>
            <a:r>
              <a:rPr lang="en-GB" sz="1200" dirty="0" smtClean="0"/>
              <a:t>Marshfield 		4 walking routes</a:t>
            </a:r>
          </a:p>
          <a:p>
            <a:r>
              <a:rPr lang="en-GB" sz="1200" dirty="0" smtClean="0"/>
              <a:t>Moreton in Marsh	2 walking routes</a:t>
            </a:r>
          </a:p>
          <a:p>
            <a:r>
              <a:rPr lang="en-GB" sz="1200" dirty="0" smtClean="0"/>
              <a:t>Painswick		2 walking routes</a:t>
            </a:r>
          </a:p>
          <a:p>
            <a:r>
              <a:rPr lang="en-GB" sz="1200" dirty="0" smtClean="0"/>
              <a:t>Tetbury		1 walking route</a:t>
            </a:r>
          </a:p>
          <a:p>
            <a:r>
              <a:rPr lang="en-GB" sz="1200" dirty="0" smtClean="0"/>
              <a:t>Wotton  under Edge	4 walking routes and 3 cycling routes</a:t>
            </a:r>
          </a:p>
          <a:p>
            <a:r>
              <a:rPr lang="en-GB" sz="1200" dirty="0" smtClean="0"/>
              <a:t>Winchcombe		6 walking routes and 3 cycling routes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0928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Boardc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0"/>
            <a:ext cx="1196975" cy="15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98072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Where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203848" y="227687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Gateway Map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14" t="16800" r="1803" b="1139"/>
          <a:stretch/>
        </p:blipFill>
        <p:spPr>
          <a:xfrm>
            <a:off x="1475656" y="0"/>
            <a:ext cx="571443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1960" y="4077072"/>
            <a:ext cx="4608512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Charlbury		2 walking routes</a:t>
            </a:r>
          </a:p>
          <a:p>
            <a:r>
              <a:rPr lang="en-GB" sz="1200" dirty="0" smtClean="0"/>
              <a:t>Cirencester 		1 multi use cycling route</a:t>
            </a:r>
          </a:p>
          <a:p>
            <a:r>
              <a:rPr lang="en-GB" sz="1200" dirty="0" smtClean="0"/>
              <a:t>Dursley		2 walking routes</a:t>
            </a:r>
          </a:p>
          <a:p>
            <a:r>
              <a:rPr lang="en-GB" sz="1200" dirty="0" smtClean="0"/>
              <a:t>Hawkesbury Upton	2 walking routes</a:t>
            </a:r>
          </a:p>
          <a:p>
            <a:r>
              <a:rPr lang="en-GB" sz="1200" dirty="0" smtClean="0"/>
              <a:t>Marshfield 		4 walking routes</a:t>
            </a:r>
          </a:p>
          <a:p>
            <a:r>
              <a:rPr lang="en-GB" sz="1200" dirty="0" smtClean="0"/>
              <a:t>Moreton in Marsh	2 walking routes</a:t>
            </a:r>
          </a:p>
          <a:p>
            <a:r>
              <a:rPr lang="en-GB" sz="1200" dirty="0" smtClean="0"/>
              <a:t>Painswick		2 walking routes</a:t>
            </a:r>
          </a:p>
          <a:p>
            <a:r>
              <a:rPr lang="en-GB" sz="1200" dirty="0" smtClean="0"/>
              <a:t>Tetbury		1 walking route</a:t>
            </a:r>
          </a:p>
          <a:p>
            <a:r>
              <a:rPr lang="en-GB" sz="1200" dirty="0" smtClean="0"/>
              <a:t>Wotton  under Edge	4 walking routes and 3 cycling routes</a:t>
            </a:r>
          </a:p>
          <a:p>
            <a:r>
              <a:rPr lang="en-GB" sz="1200" dirty="0" smtClean="0"/>
              <a:t>Winchcombe		6 walking routes and 3 cycling routes</a:t>
            </a:r>
            <a:endParaRPr lang="en-GB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2055139"/>
            <a:ext cx="658425" cy="762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5301208"/>
            <a:ext cx="883997" cy="8839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3479" y="5554399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Circular path</a:t>
            </a:r>
          </a:p>
          <a:p>
            <a:r>
              <a:rPr lang="en-GB" sz="1200" dirty="0" smtClean="0"/>
              <a:t>7 radial routes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98113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Cotswold Gateways</Template>
  <TotalTime>94</TotalTime>
  <Words>78</Words>
  <Application>Microsoft Office PowerPoint</Application>
  <PresentationFormat>On-screen Show (4:3)</PresentationFormat>
  <Paragraphs>100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Smith</dc:creator>
  <cp:lastModifiedBy>Simon Smith</cp:lastModifiedBy>
  <cp:revision>14</cp:revision>
  <dcterms:created xsi:type="dcterms:W3CDTF">2017-12-03T08:06:04Z</dcterms:created>
  <dcterms:modified xsi:type="dcterms:W3CDTF">2017-12-08T08:20:13Z</dcterms:modified>
</cp:coreProperties>
</file>